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1695636"/>
            <a:ext cx="10947042" cy="2515663"/>
          </a:xfrm>
        </p:spPr>
        <p:txBody>
          <a:bodyPr>
            <a:noAutofit/>
          </a:bodyPr>
          <a:lstStyle/>
          <a:p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36. Ka Kha Ni </a:t>
            </a:r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602037"/>
            <a:ext cx="12192000" cy="3047337"/>
          </a:xfrm>
        </p:spPr>
        <p:txBody>
          <a:bodyPr>
            <a:normAutofit/>
          </a:bodyPr>
          <a:lstStyle/>
          <a:p>
            <a:r>
              <a:rPr lang="en-US" sz="3200" dirty="0"/>
              <a:t>Sun of My Soul </a:t>
            </a:r>
          </a:p>
          <a:p>
            <a:r>
              <a:rPr lang="en-US" sz="3200" dirty="0"/>
              <a:t>Luke 24:29</a:t>
            </a:r>
          </a:p>
          <a:p>
            <a:r>
              <a:rPr lang="en-US" sz="3200" dirty="0"/>
              <a:t>John Keble, 1792-1866</a:t>
            </a:r>
          </a:p>
          <a:p>
            <a:r>
              <a:rPr lang="en-US" sz="3200" dirty="0" err="1"/>
              <a:t>Doh</a:t>
            </a:r>
            <a:r>
              <a:rPr lang="en-US" sz="3200" dirty="0"/>
              <a:t> is F</a:t>
            </a:r>
          </a:p>
          <a:p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9739223" y="6156101"/>
            <a:ext cx="2452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gum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hi,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khuamial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ngeilo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Na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Meiilum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kaite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thengsak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 </a:t>
            </a:r>
          </a:p>
          <a:p>
            <a:pPr marL="0" indent="0">
              <a:buNone/>
            </a:pPr>
            <a:endParaRPr lang="en-US" sz="72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9739223" y="6156101"/>
            <a:ext cx="2452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lungkham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-ah;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Nanngma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tawl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damsak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nuamta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9730597" y="6156101"/>
            <a:ext cx="2461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Nang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ka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kihta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om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Nisimin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endParaRPr lang="en-US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9730596" y="6156101"/>
            <a:ext cx="2461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 Na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nialte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in-ah;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khialh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na’ngin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Lam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khialte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 </a:t>
            </a:r>
          </a:p>
          <a:p>
            <a:pPr marL="0" indent="0">
              <a:buNone/>
            </a:pPr>
            <a:endParaRPr lang="en-US" sz="115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9739223" y="6156101"/>
            <a:ext cx="2452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 un,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pia’n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phawk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un;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Tuipi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sung,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tunpih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Na van inn sung. </a:t>
            </a:r>
          </a:p>
          <a:p>
            <a:pPr marL="0" indent="0">
              <a:buNone/>
            </a:pPr>
            <a:endParaRPr lang="en-US" sz="115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9739223" y="6156101"/>
            <a:ext cx="2452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087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Nitak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taute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Cidam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a,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zawngkhalte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hon’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inla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lung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damsak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115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9747849" y="6156101"/>
            <a:ext cx="2444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711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205</Words>
  <Application>Microsoft Office PowerPoint</Application>
  <PresentationFormat>Widescreen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36. Ka Kha Ni  </vt:lpstr>
      <vt:lpstr>1</vt:lpstr>
      <vt:lpstr>2</vt:lpstr>
      <vt:lpstr>3</vt:lpstr>
      <vt:lpstr>4</vt:lpstr>
      <vt:lpstr>5</vt:lpstr>
      <vt:lpstr>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6</cp:revision>
  <dcterms:created xsi:type="dcterms:W3CDTF">2018-10-09T13:17:21Z</dcterms:created>
  <dcterms:modified xsi:type="dcterms:W3CDTF">2018-12-14T02:26:25Z</dcterms:modified>
</cp:coreProperties>
</file>